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Ударный кратер в равнине Исиды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uahirise.org/ru/ESP_036934_1915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Данная область также является местом, ранее ставшим кандидатом на местонахождение посадочного модуля Beagle 2 на основании снимка с Mars Global Surveyor. HiRISE получила 24 других снимка, охватывающих большую часть из эллипса зоны посадки Beagle 2, но никаких ясных свидетельств о Посадочном модуле не было обнаружено.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