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Hugsanlegar vatnamyndanir í Golden gígnum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uahirise.org/is/ESP_039405_1575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Hér sést forvitnilegur gígbotn með því sem gæti litið út fyrir að vera upphleyptir farvegir, bungulaga landslagsmyndanir og ljósleitt set við suðurhluta gígvegssins.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